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9" r:id="rId4"/>
    <p:sldId id="272" r:id="rId5"/>
    <p:sldId id="260" r:id="rId6"/>
    <p:sldId id="271" r:id="rId7"/>
    <p:sldId id="261" r:id="rId8"/>
    <p:sldId id="262" r:id="rId9"/>
    <p:sldId id="263" r:id="rId10"/>
    <p:sldId id="273" r:id="rId11"/>
    <p:sldId id="266" r:id="rId12"/>
    <p:sldId id="256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14DD-FF39-45BB-A32B-CC3342720607}" type="datetimeFigureOut">
              <a:rPr lang="it-IT" smtClean="0"/>
              <a:pPr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5333-39F6-4A61-84BA-189F305D50A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logo slogan stop covid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8768057" cy="5976664"/>
          </a:xfrm>
          <a:prstGeom prst="rect">
            <a:avLst/>
          </a:prstGeom>
          <a:noFill/>
        </p:spPr>
      </p:pic>
      <p:pic>
        <p:nvPicPr>
          <p:cNvPr id="2" name="inno mamel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foto io resto a c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90" y="476673"/>
            <a:ext cx="8460149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isultato immagini per logo slogan stop covid 19"/>
          <p:cNvPicPr>
            <a:picLocks noChangeAspect="1" noChangeArrowheads="1"/>
          </p:cNvPicPr>
          <p:nvPr/>
        </p:nvPicPr>
        <p:blipFill>
          <a:blip r:embed="rId2" cstate="print"/>
          <a:srcRect l="11789" t="13385" r="12530" b="9825"/>
          <a:stretch>
            <a:fillRect/>
          </a:stretch>
        </p:blipFill>
        <p:spPr bwMode="auto">
          <a:xfrm>
            <a:off x="467544" y="260648"/>
            <a:ext cx="8316416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6656784" cy="1705744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Istituto Istruzione Superiore</a:t>
            </a:r>
          </a:p>
          <a:p>
            <a:r>
              <a:rPr lang="it-IT" dirty="0" smtClean="0"/>
              <a:t>Isa Conti E. </a:t>
            </a:r>
            <a:r>
              <a:rPr lang="it-IT" dirty="0" err="1" smtClean="0"/>
              <a:t>Vainicher</a:t>
            </a:r>
            <a:endParaRPr lang="it-IT" dirty="0" smtClean="0"/>
          </a:p>
          <a:p>
            <a:r>
              <a:rPr lang="it-IT" dirty="0" smtClean="0"/>
              <a:t>LIPARI</a:t>
            </a:r>
            <a:endParaRPr lang="it-IT" dirty="0"/>
          </a:p>
        </p:txBody>
      </p:sp>
      <p:pic>
        <p:nvPicPr>
          <p:cNvPr id="1026" name="Picture 2" descr="C:\Users\xxxx\Desktop\io-resto-a-casa-1024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6264696" cy="309564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isultato immagini per foto io resto a c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79113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x\Desktop\foto istitu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476671"/>
            <a:ext cx="7670038" cy="57683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xxxx\Desktop\foto art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5399"/>
            <a:ext cx="5616624" cy="65980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xxxx\Pictures\vulcano\io e sar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8261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xxxx\Desktop\foto music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72272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xxxx\Pictures\vulcano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0864"/>
            <a:ext cx="7992887" cy="599023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xxxx\Desktop\il prof bivian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864"/>
            <a:ext cx="8496944" cy="638041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xxxx\Desktop\foto handi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005" y="188640"/>
            <a:ext cx="4860000" cy="648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xxxx\Desktop\STUDENTI io resto a cas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</Words>
  <Application>Microsoft Office PowerPoint</Application>
  <PresentationFormat>Presentazione su schermo (4:3)</PresentationFormat>
  <Paragraphs>4</Paragraphs>
  <Slides>13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xxxx</dc:creator>
  <cp:lastModifiedBy>crumar@alice.it</cp:lastModifiedBy>
  <cp:revision>29</cp:revision>
  <dcterms:created xsi:type="dcterms:W3CDTF">2020-03-14T10:27:23Z</dcterms:created>
  <dcterms:modified xsi:type="dcterms:W3CDTF">2020-03-16T11:40:45Z</dcterms:modified>
</cp:coreProperties>
</file>